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4A446E-E5CA-4D00-8400-BB785A9ED1C7}" v="41" dt="2022-11-14T21:03:27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LIVER, VIKKI" userId="9727c45b-ba89-4d3c-b3d7-8d7b27f1455c" providerId="ADAL" clId="{9B4A446E-E5CA-4D00-8400-BB785A9ED1C7}"/>
    <pc:docChg chg="undo redo custSel addSld modSld sldOrd">
      <pc:chgData name="BOLIVER, VIKKI" userId="9727c45b-ba89-4d3c-b3d7-8d7b27f1455c" providerId="ADAL" clId="{9B4A446E-E5CA-4D00-8400-BB785A9ED1C7}" dt="2022-11-15T12:15:59.566" v="2026" actId="20577"/>
      <pc:docMkLst>
        <pc:docMk/>
      </pc:docMkLst>
      <pc:sldChg chg="modSp mod setBg">
        <pc:chgData name="BOLIVER, VIKKI" userId="9727c45b-ba89-4d3c-b3d7-8d7b27f1455c" providerId="ADAL" clId="{9B4A446E-E5CA-4D00-8400-BB785A9ED1C7}" dt="2022-11-14T10:36:01.543" v="62" actId="1076"/>
        <pc:sldMkLst>
          <pc:docMk/>
          <pc:sldMk cId="1207949185" sldId="256"/>
        </pc:sldMkLst>
        <pc:spChg chg="mod">
          <ac:chgData name="BOLIVER, VIKKI" userId="9727c45b-ba89-4d3c-b3d7-8d7b27f1455c" providerId="ADAL" clId="{9B4A446E-E5CA-4D00-8400-BB785A9ED1C7}" dt="2022-11-14T10:35:57.310" v="61" actId="1076"/>
          <ac:spMkLst>
            <pc:docMk/>
            <pc:sldMk cId="1207949185" sldId="256"/>
            <ac:spMk id="2" creationId="{5B4E74A6-7155-4163-ACB3-F54EB4B7D1AB}"/>
          </ac:spMkLst>
        </pc:spChg>
        <pc:spChg chg="mod">
          <ac:chgData name="BOLIVER, VIKKI" userId="9727c45b-ba89-4d3c-b3d7-8d7b27f1455c" providerId="ADAL" clId="{9B4A446E-E5CA-4D00-8400-BB785A9ED1C7}" dt="2022-11-14T10:36:01.543" v="62" actId="1076"/>
          <ac:spMkLst>
            <pc:docMk/>
            <pc:sldMk cId="1207949185" sldId="256"/>
            <ac:spMk id="3" creationId="{1E39E5EE-B412-495A-B071-3BB8B2150867}"/>
          </ac:spMkLst>
        </pc:spChg>
      </pc:sldChg>
      <pc:sldChg chg="addSp delSp modSp mod setBg">
        <pc:chgData name="BOLIVER, VIKKI" userId="9727c45b-ba89-4d3c-b3d7-8d7b27f1455c" providerId="ADAL" clId="{9B4A446E-E5CA-4D00-8400-BB785A9ED1C7}" dt="2022-11-14T20:47:47.223" v="1763" actId="20577"/>
        <pc:sldMkLst>
          <pc:docMk/>
          <pc:sldMk cId="2489650178" sldId="257"/>
        </pc:sldMkLst>
        <pc:spChg chg="mod">
          <ac:chgData name="BOLIVER, VIKKI" userId="9727c45b-ba89-4d3c-b3d7-8d7b27f1455c" providerId="ADAL" clId="{9B4A446E-E5CA-4D00-8400-BB785A9ED1C7}" dt="2022-11-14T13:50:40.976" v="1147" actId="14100"/>
          <ac:spMkLst>
            <pc:docMk/>
            <pc:sldMk cId="2489650178" sldId="257"/>
            <ac:spMk id="2" creationId="{78C55782-D5C6-4F45-8BC9-C56150E814F1}"/>
          </ac:spMkLst>
        </pc:spChg>
        <pc:spChg chg="mod">
          <ac:chgData name="BOLIVER, VIKKI" userId="9727c45b-ba89-4d3c-b3d7-8d7b27f1455c" providerId="ADAL" clId="{9B4A446E-E5CA-4D00-8400-BB785A9ED1C7}" dt="2022-11-14T20:47:47.223" v="1763" actId="20577"/>
          <ac:spMkLst>
            <pc:docMk/>
            <pc:sldMk cId="2489650178" sldId="257"/>
            <ac:spMk id="3" creationId="{985EC1B6-E380-4573-936E-4271AA7B192F}"/>
          </ac:spMkLst>
        </pc:spChg>
        <pc:spChg chg="add del mod">
          <ac:chgData name="BOLIVER, VIKKI" userId="9727c45b-ba89-4d3c-b3d7-8d7b27f1455c" providerId="ADAL" clId="{9B4A446E-E5CA-4D00-8400-BB785A9ED1C7}" dt="2022-11-14T10:40:50.785" v="383" actId="478"/>
          <ac:spMkLst>
            <pc:docMk/>
            <pc:sldMk cId="2489650178" sldId="257"/>
            <ac:spMk id="4" creationId="{F7B1F543-1A99-402D-8BAC-1B146DA9E5E7}"/>
          </ac:spMkLst>
        </pc:spChg>
        <pc:spChg chg="add">
          <ac:chgData name="BOLIVER, VIKKI" userId="9727c45b-ba89-4d3c-b3d7-8d7b27f1455c" providerId="ADAL" clId="{9B4A446E-E5CA-4D00-8400-BB785A9ED1C7}" dt="2022-11-14T10:43:09.128" v="387" actId="26606"/>
          <ac:spMkLst>
            <pc:docMk/>
            <pc:sldMk cId="2489650178" sldId="257"/>
            <ac:spMk id="11" creationId="{F13C74B1-5B17-4795-BED0-7140497B445A}"/>
          </ac:spMkLst>
        </pc:spChg>
        <pc:spChg chg="add del">
          <ac:chgData name="BOLIVER, VIKKI" userId="9727c45b-ba89-4d3c-b3d7-8d7b27f1455c" providerId="ADAL" clId="{9B4A446E-E5CA-4D00-8400-BB785A9ED1C7}" dt="2022-11-14T10:46:40.757" v="390" actId="478"/>
          <ac:spMkLst>
            <pc:docMk/>
            <pc:sldMk cId="2489650178" sldId="257"/>
            <ac:spMk id="13" creationId="{D4974D33-8DC5-464E-8C6D-BE58F0669C17}"/>
          </ac:spMkLst>
        </pc:spChg>
        <pc:picChg chg="add mod">
          <ac:chgData name="BOLIVER, VIKKI" userId="9727c45b-ba89-4d3c-b3d7-8d7b27f1455c" providerId="ADAL" clId="{9B4A446E-E5CA-4D00-8400-BB785A9ED1C7}" dt="2022-11-14T10:43:09.128" v="387" actId="26606"/>
          <ac:picMkLst>
            <pc:docMk/>
            <pc:sldMk cId="2489650178" sldId="257"/>
            <ac:picMk id="6" creationId="{4CA9259C-DF92-4D32-A2DD-7E3CD458248E}"/>
          </ac:picMkLst>
        </pc:picChg>
        <pc:picChg chg="add del mod">
          <ac:chgData name="BOLIVER, VIKKI" userId="9727c45b-ba89-4d3c-b3d7-8d7b27f1455c" providerId="ADAL" clId="{9B4A446E-E5CA-4D00-8400-BB785A9ED1C7}" dt="2022-11-14T10:39:26.399" v="244" actId="478"/>
          <ac:picMkLst>
            <pc:docMk/>
            <pc:sldMk cId="2489650178" sldId="257"/>
            <ac:picMk id="1026" creationId="{2B1EFF43-AB6D-4857-B12E-287D49D232DE}"/>
          </ac:picMkLst>
        </pc:picChg>
      </pc:sldChg>
      <pc:sldChg chg="addSp modSp mod setBg setClrOvrMap">
        <pc:chgData name="BOLIVER, VIKKI" userId="9727c45b-ba89-4d3c-b3d7-8d7b27f1455c" providerId="ADAL" clId="{9B4A446E-E5CA-4D00-8400-BB785A9ED1C7}" dt="2022-11-14T13:45:02.170" v="1069" actId="14100"/>
        <pc:sldMkLst>
          <pc:docMk/>
          <pc:sldMk cId="1045101204" sldId="258"/>
        </pc:sldMkLst>
        <pc:spChg chg="mod">
          <ac:chgData name="BOLIVER, VIKKI" userId="9727c45b-ba89-4d3c-b3d7-8d7b27f1455c" providerId="ADAL" clId="{9B4A446E-E5CA-4D00-8400-BB785A9ED1C7}" dt="2022-11-14T13:45:02.170" v="1069" actId="14100"/>
          <ac:spMkLst>
            <pc:docMk/>
            <pc:sldMk cId="1045101204" sldId="258"/>
            <ac:spMk id="2" creationId="{37D5218B-EEB0-481E-92B2-C7C66D70A405}"/>
          </ac:spMkLst>
        </pc:spChg>
        <pc:spChg chg="mod ord">
          <ac:chgData name="BOLIVER, VIKKI" userId="9727c45b-ba89-4d3c-b3d7-8d7b27f1455c" providerId="ADAL" clId="{9B4A446E-E5CA-4D00-8400-BB785A9ED1C7}" dt="2022-11-14T13:44:53.109" v="1068" actId="20577"/>
          <ac:spMkLst>
            <pc:docMk/>
            <pc:sldMk cId="1045101204" sldId="258"/>
            <ac:spMk id="3" creationId="{6EF7F2CD-E321-40C9-B0A6-C3E82C36ECDF}"/>
          </ac:spMkLst>
        </pc:spChg>
        <pc:spChg chg="add">
          <ac:chgData name="BOLIVER, VIKKI" userId="9727c45b-ba89-4d3c-b3d7-8d7b27f1455c" providerId="ADAL" clId="{9B4A446E-E5CA-4D00-8400-BB785A9ED1C7}" dt="2022-11-14T11:00:59.576" v="600" actId="26606"/>
          <ac:spMkLst>
            <pc:docMk/>
            <pc:sldMk cId="1045101204" sldId="258"/>
            <ac:spMk id="10" creationId="{CF62D2A7-8207-488C-9F46-316BA81A16C8}"/>
          </ac:spMkLst>
        </pc:spChg>
        <pc:picChg chg="add mod">
          <ac:chgData name="BOLIVER, VIKKI" userId="9727c45b-ba89-4d3c-b3d7-8d7b27f1455c" providerId="ADAL" clId="{9B4A446E-E5CA-4D00-8400-BB785A9ED1C7}" dt="2022-11-14T11:00:59.576" v="600" actId="26606"/>
          <ac:picMkLst>
            <pc:docMk/>
            <pc:sldMk cId="1045101204" sldId="258"/>
            <ac:picMk id="5" creationId="{5EA2A847-7DC5-4A22-A090-2A93BD5F9394}"/>
          </ac:picMkLst>
        </pc:picChg>
      </pc:sldChg>
      <pc:sldChg chg="addSp delSp modSp new mod setBg setClrOvrMap">
        <pc:chgData name="BOLIVER, VIKKI" userId="9727c45b-ba89-4d3c-b3d7-8d7b27f1455c" providerId="ADAL" clId="{9B4A446E-E5CA-4D00-8400-BB785A9ED1C7}" dt="2022-11-15T12:15:32.244" v="1996" actId="255"/>
        <pc:sldMkLst>
          <pc:docMk/>
          <pc:sldMk cId="2608101697" sldId="259"/>
        </pc:sldMkLst>
        <pc:spChg chg="mod">
          <ac:chgData name="BOLIVER, VIKKI" userId="9727c45b-ba89-4d3c-b3d7-8d7b27f1455c" providerId="ADAL" clId="{9B4A446E-E5CA-4D00-8400-BB785A9ED1C7}" dt="2022-11-14T20:48:52.243" v="1771" actId="1076"/>
          <ac:spMkLst>
            <pc:docMk/>
            <pc:sldMk cId="2608101697" sldId="259"/>
            <ac:spMk id="2" creationId="{BCC03E5E-8809-4B7C-82F5-D0080B3FCF06}"/>
          </ac:spMkLst>
        </pc:spChg>
        <pc:spChg chg="mod ord">
          <ac:chgData name="BOLIVER, VIKKI" userId="9727c45b-ba89-4d3c-b3d7-8d7b27f1455c" providerId="ADAL" clId="{9B4A446E-E5CA-4D00-8400-BB785A9ED1C7}" dt="2022-11-15T12:15:32.244" v="1996" actId="255"/>
          <ac:spMkLst>
            <pc:docMk/>
            <pc:sldMk cId="2608101697" sldId="259"/>
            <ac:spMk id="3" creationId="{95E5B803-6DC2-458A-A520-063B82C11E5A}"/>
          </ac:spMkLst>
        </pc:spChg>
        <pc:spChg chg="add del">
          <ac:chgData name="BOLIVER, VIKKI" userId="9727c45b-ba89-4d3c-b3d7-8d7b27f1455c" providerId="ADAL" clId="{9B4A446E-E5CA-4D00-8400-BB785A9ED1C7}" dt="2022-11-14T13:47:27.463" v="1072" actId="26606"/>
          <ac:spMkLst>
            <pc:docMk/>
            <pc:sldMk cId="2608101697" sldId="259"/>
            <ac:spMk id="2055" creationId="{2C61293E-6EBE-43EF-A52C-9BEBFD7679D4}"/>
          </ac:spMkLst>
        </pc:spChg>
        <pc:spChg chg="add del">
          <ac:chgData name="BOLIVER, VIKKI" userId="9727c45b-ba89-4d3c-b3d7-8d7b27f1455c" providerId="ADAL" clId="{9B4A446E-E5CA-4D00-8400-BB785A9ED1C7}" dt="2022-11-14T13:47:27.463" v="1072" actId="26606"/>
          <ac:spMkLst>
            <pc:docMk/>
            <pc:sldMk cId="2608101697" sldId="259"/>
            <ac:spMk id="2057" creationId="{3FCFB1DE-0B7E-48CC-BA90-B2AB0889F9D6}"/>
          </ac:spMkLst>
        </pc:spChg>
        <pc:spChg chg="add del">
          <ac:chgData name="BOLIVER, VIKKI" userId="9727c45b-ba89-4d3c-b3d7-8d7b27f1455c" providerId="ADAL" clId="{9B4A446E-E5CA-4D00-8400-BB785A9ED1C7}" dt="2022-11-14T13:48:27.527" v="1078" actId="26606"/>
          <ac:spMkLst>
            <pc:docMk/>
            <pc:sldMk cId="2608101697" sldId="259"/>
            <ac:spMk id="2059" creationId="{A6D37EE4-EA1B-46EE-A54B-5233C63C9695}"/>
          </ac:spMkLst>
        </pc:spChg>
        <pc:spChg chg="add del">
          <ac:chgData name="BOLIVER, VIKKI" userId="9727c45b-ba89-4d3c-b3d7-8d7b27f1455c" providerId="ADAL" clId="{9B4A446E-E5CA-4D00-8400-BB785A9ED1C7}" dt="2022-11-14T13:48:27.527" v="1078" actId="26606"/>
          <ac:spMkLst>
            <pc:docMk/>
            <pc:sldMk cId="2608101697" sldId="259"/>
            <ac:spMk id="2060" creationId="{927D5270-6648-4CC1-8F78-48BE299CAC25}"/>
          </ac:spMkLst>
        </pc:spChg>
        <pc:spChg chg="add del">
          <ac:chgData name="BOLIVER, VIKKI" userId="9727c45b-ba89-4d3c-b3d7-8d7b27f1455c" providerId="ADAL" clId="{9B4A446E-E5CA-4D00-8400-BB785A9ED1C7}" dt="2022-11-14T13:48:27.520" v="1077" actId="26606"/>
          <ac:spMkLst>
            <pc:docMk/>
            <pc:sldMk cId="2608101697" sldId="259"/>
            <ac:spMk id="2065" creationId="{A6D37EE4-EA1B-46EE-A54B-5233C63C9695}"/>
          </ac:spMkLst>
        </pc:spChg>
        <pc:spChg chg="add del">
          <ac:chgData name="BOLIVER, VIKKI" userId="9727c45b-ba89-4d3c-b3d7-8d7b27f1455c" providerId="ADAL" clId="{9B4A446E-E5CA-4D00-8400-BB785A9ED1C7}" dt="2022-11-14T13:48:27.520" v="1077" actId="26606"/>
          <ac:spMkLst>
            <pc:docMk/>
            <pc:sldMk cId="2608101697" sldId="259"/>
            <ac:spMk id="2067" creationId="{927D5270-6648-4CC1-8F78-48BE299CAC25}"/>
          </ac:spMkLst>
        </pc:spChg>
        <pc:spChg chg="add del">
          <ac:chgData name="BOLIVER, VIKKI" userId="9727c45b-ba89-4d3c-b3d7-8d7b27f1455c" providerId="ADAL" clId="{9B4A446E-E5CA-4D00-8400-BB785A9ED1C7}" dt="2022-11-14T20:48:15.971" v="1764" actId="26606"/>
          <ac:spMkLst>
            <pc:docMk/>
            <pc:sldMk cId="2608101697" sldId="259"/>
            <ac:spMk id="2069" creationId="{45D37F4E-DDB4-456B-97E0-9937730A039F}"/>
          </ac:spMkLst>
        </pc:spChg>
        <pc:spChg chg="add del">
          <ac:chgData name="BOLIVER, VIKKI" userId="9727c45b-ba89-4d3c-b3d7-8d7b27f1455c" providerId="ADAL" clId="{9B4A446E-E5CA-4D00-8400-BB785A9ED1C7}" dt="2022-11-14T20:48:15.971" v="1764" actId="26606"/>
          <ac:spMkLst>
            <pc:docMk/>
            <pc:sldMk cId="2608101697" sldId="259"/>
            <ac:spMk id="2070" creationId="{B2DD41CD-8F47-4F56-AD12-4E2FF7696987}"/>
          </ac:spMkLst>
        </pc:spChg>
        <pc:spChg chg="add mod">
          <ac:chgData name="BOLIVER, VIKKI" userId="9727c45b-ba89-4d3c-b3d7-8d7b27f1455c" providerId="ADAL" clId="{9B4A446E-E5CA-4D00-8400-BB785A9ED1C7}" dt="2022-11-14T20:50:17.069" v="1785" actId="207"/>
          <ac:spMkLst>
            <pc:docMk/>
            <pc:sldMk cId="2608101697" sldId="259"/>
            <ac:spMk id="2075" creationId="{CF62D2A7-8207-488C-9F46-316BA81A16C8}"/>
          </ac:spMkLst>
        </pc:spChg>
        <pc:picChg chg="add del mod">
          <ac:chgData name="BOLIVER, VIKKI" userId="9727c45b-ba89-4d3c-b3d7-8d7b27f1455c" providerId="ADAL" clId="{9B4A446E-E5CA-4D00-8400-BB785A9ED1C7}" dt="2022-11-14T13:47:33.292" v="1074" actId="478"/>
          <ac:picMkLst>
            <pc:docMk/>
            <pc:sldMk cId="2608101697" sldId="259"/>
            <ac:picMk id="2050" creationId="{2D4BAC24-BDCB-4029-9372-D611DDAD13A2}"/>
          </ac:picMkLst>
        </pc:picChg>
        <pc:picChg chg="add mod">
          <ac:chgData name="BOLIVER, VIKKI" userId="9727c45b-ba89-4d3c-b3d7-8d7b27f1455c" providerId="ADAL" clId="{9B4A446E-E5CA-4D00-8400-BB785A9ED1C7}" dt="2022-11-14T20:48:15.971" v="1764" actId="26606"/>
          <ac:picMkLst>
            <pc:docMk/>
            <pc:sldMk cId="2608101697" sldId="259"/>
            <ac:picMk id="2052" creationId="{326811B2-B174-4653-9905-FD662AEF5E6E}"/>
          </ac:picMkLst>
        </pc:picChg>
      </pc:sldChg>
      <pc:sldChg chg="addSp delSp modSp add mod setBg setClrOvrMap">
        <pc:chgData name="BOLIVER, VIKKI" userId="9727c45b-ba89-4d3c-b3d7-8d7b27f1455c" providerId="ADAL" clId="{9B4A446E-E5CA-4D00-8400-BB785A9ED1C7}" dt="2022-11-14T21:02:56.679" v="1991" actId="1076"/>
        <pc:sldMkLst>
          <pc:docMk/>
          <pc:sldMk cId="3066092211" sldId="260"/>
        </pc:sldMkLst>
        <pc:spChg chg="mod">
          <ac:chgData name="BOLIVER, VIKKI" userId="9727c45b-ba89-4d3c-b3d7-8d7b27f1455c" providerId="ADAL" clId="{9B4A446E-E5CA-4D00-8400-BB785A9ED1C7}" dt="2022-11-14T21:02:56.679" v="1991" actId="1076"/>
          <ac:spMkLst>
            <pc:docMk/>
            <pc:sldMk cId="3066092211" sldId="260"/>
            <ac:spMk id="2" creationId="{BCC03E5E-8809-4B7C-82F5-D0080B3FCF06}"/>
          </ac:spMkLst>
        </pc:spChg>
        <pc:spChg chg="mod">
          <ac:chgData name="BOLIVER, VIKKI" userId="9727c45b-ba89-4d3c-b3d7-8d7b27f1455c" providerId="ADAL" clId="{9B4A446E-E5CA-4D00-8400-BB785A9ED1C7}" dt="2022-11-14T21:02:48.063" v="1989" actId="6549"/>
          <ac:spMkLst>
            <pc:docMk/>
            <pc:sldMk cId="3066092211" sldId="260"/>
            <ac:spMk id="3" creationId="{95E5B803-6DC2-458A-A520-063B82C11E5A}"/>
          </ac:spMkLst>
        </pc:spChg>
        <pc:spChg chg="add del">
          <ac:chgData name="BOLIVER, VIKKI" userId="9727c45b-ba89-4d3c-b3d7-8d7b27f1455c" providerId="ADAL" clId="{9B4A446E-E5CA-4D00-8400-BB785A9ED1C7}" dt="2022-11-14T21:01:59.526" v="1979" actId="26606"/>
          <ac:spMkLst>
            <pc:docMk/>
            <pc:sldMk cId="3066092211" sldId="260"/>
            <ac:spMk id="10" creationId="{5E8D2E83-FB3A-40E7-A9E5-7AB389D612B4}"/>
          </ac:spMkLst>
        </pc:spChg>
        <pc:spChg chg="add">
          <ac:chgData name="BOLIVER, VIKKI" userId="9727c45b-ba89-4d3c-b3d7-8d7b27f1455c" providerId="ADAL" clId="{9B4A446E-E5CA-4D00-8400-BB785A9ED1C7}" dt="2022-11-14T21:01:59.533" v="1980" actId="26606"/>
          <ac:spMkLst>
            <pc:docMk/>
            <pc:sldMk cId="3066092211" sldId="260"/>
            <ac:spMk id="12" creationId="{AC8710B4-A815-4082-9E4F-F13A0007090C}"/>
          </ac:spMkLst>
        </pc:spChg>
        <pc:spChg chg="add">
          <ac:chgData name="BOLIVER, VIKKI" userId="9727c45b-ba89-4d3c-b3d7-8d7b27f1455c" providerId="ADAL" clId="{9B4A446E-E5CA-4D00-8400-BB785A9ED1C7}" dt="2022-11-14T21:01:59.533" v="1980" actId="26606"/>
          <ac:spMkLst>
            <pc:docMk/>
            <pc:sldMk cId="3066092211" sldId="260"/>
            <ac:spMk id="13" creationId="{5FDF4720-5445-47BE-89FE-E40D1AE6F619}"/>
          </ac:spMkLst>
        </pc:spChg>
        <pc:picChg chg="add mod ord">
          <ac:chgData name="BOLIVER, VIKKI" userId="9727c45b-ba89-4d3c-b3d7-8d7b27f1455c" providerId="ADAL" clId="{9B4A446E-E5CA-4D00-8400-BB785A9ED1C7}" dt="2022-11-14T21:01:59.533" v="1980" actId="26606"/>
          <ac:picMkLst>
            <pc:docMk/>
            <pc:sldMk cId="3066092211" sldId="260"/>
            <ac:picMk id="5" creationId="{4AE2149D-6123-4937-9D96-84EB6A240461}"/>
          </ac:picMkLst>
        </pc:picChg>
      </pc:sldChg>
      <pc:sldChg chg="addSp delSp modSp add mod ord setBg setClrOvrMap">
        <pc:chgData name="BOLIVER, VIKKI" userId="9727c45b-ba89-4d3c-b3d7-8d7b27f1455c" providerId="ADAL" clId="{9B4A446E-E5CA-4D00-8400-BB785A9ED1C7}" dt="2022-11-15T12:15:59.566" v="2026" actId="20577"/>
        <pc:sldMkLst>
          <pc:docMk/>
          <pc:sldMk cId="3113206914" sldId="261"/>
        </pc:sldMkLst>
        <pc:spChg chg="mod">
          <ac:chgData name="BOLIVER, VIKKI" userId="9727c45b-ba89-4d3c-b3d7-8d7b27f1455c" providerId="ADAL" clId="{9B4A446E-E5CA-4D00-8400-BB785A9ED1C7}" dt="2022-11-14T20:47:18.449" v="1753" actId="1076"/>
          <ac:spMkLst>
            <pc:docMk/>
            <pc:sldMk cId="3113206914" sldId="261"/>
            <ac:spMk id="2" creationId="{BCC03E5E-8809-4B7C-82F5-D0080B3FCF06}"/>
          </ac:spMkLst>
        </pc:spChg>
        <pc:spChg chg="mod ord">
          <ac:chgData name="BOLIVER, VIKKI" userId="9727c45b-ba89-4d3c-b3d7-8d7b27f1455c" providerId="ADAL" clId="{9B4A446E-E5CA-4D00-8400-BB785A9ED1C7}" dt="2022-11-15T12:15:59.566" v="2026" actId="20577"/>
          <ac:spMkLst>
            <pc:docMk/>
            <pc:sldMk cId="3113206914" sldId="261"/>
            <ac:spMk id="3" creationId="{95E5B803-6DC2-458A-A520-063B82C11E5A}"/>
          </ac:spMkLst>
        </pc:spChg>
        <pc:spChg chg="add del mod">
          <ac:chgData name="BOLIVER, VIKKI" userId="9727c45b-ba89-4d3c-b3d7-8d7b27f1455c" providerId="ADAL" clId="{9B4A446E-E5CA-4D00-8400-BB785A9ED1C7}" dt="2022-11-14T20:42:45.658" v="1672" actId="207"/>
          <ac:spMkLst>
            <pc:docMk/>
            <pc:sldMk cId="3113206914" sldId="261"/>
            <ac:spMk id="3079" creationId="{CF62D2A7-8207-488C-9F46-316BA81A16C8}"/>
          </ac:spMkLst>
        </pc:spChg>
        <pc:picChg chg="add mod">
          <ac:chgData name="BOLIVER, VIKKI" userId="9727c45b-ba89-4d3c-b3d7-8d7b27f1455c" providerId="ADAL" clId="{9B4A446E-E5CA-4D00-8400-BB785A9ED1C7}" dt="2022-11-14T20:42:32.326" v="1670" actId="26606"/>
          <ac:picMkLst>
            <pc:docMk/>
            <pc:sldMk cId="3113206914" sldId="261"/>
            <ac:picMk id="3074" creationId="{64B7338F-66D1-4604-A1A0-3EE2D9FD04D1}"/>
          </ac:picMkLst>
        </pc:picChg>
      </pc:sldChg>
      <pc:sldChg chg="addSp delSp modSp add mod setBg addAnim modAnim setClrOvrMap">
        <pc:chgData name="BOLIVER, VIKKI" userId="9727c45b-ba89-4d3c-b3d7-8d7b27f1455c" providerId="ADAL" clId="{9B4A446E-E5CA-4D00-8400-BB785A9ED1C7}" dt="2022-11-14T21:03:27.727" v="1992"/>
        <pc:sldMkLst>
          <pc:docMk/>
          <pc:sldMk cId="3077307242" sldId="262"/>
        </pc:sldMkLst>
        <pc:spChg chg="mod">
          <ac:chgData name="BOLIVER, VIKKI" userId="9727c45b-ba89-4d3c-b3d7-8d7b27f1455c" providerId="ADAL" clId="{9B4A446E-E5CA-4D00-8400-BB785A9ED1C7}" dt="2022-11-14T17:01:12.750" v="1218" actId="122"/>
          <ac:spMkLst>
            <pc:docMk/>
            <pc:sldMk cId="3077307242" sldId="262"/>
            <ac:spMk id="2" creationId="{BCC03E5E-8809-4B7C-82F5-D0080B3FCF06}"/>
          </ac:spMkLst>
        </pc:spChg>
        <pc:spChg chg="del">
          <ac:chgData name="BOLIVER, VIKKI" userId="9727c45b-ba89-4d3c-b3d7-8d7b27f1455c" providerId="ADAL" clId="{9B4A446E-E5CA-4D00-8400-BB785A9ED1C7}" dt="2022-11-14T13:51:34.036" v="1161" actId="478"/>
          <ac:spMkLst>
            <pc:docMk/>
            <pc:sldMk cId="3077307242" sldId="262"/>
            <ac:spMk id="3" creationId="{95E5B803-6DC2-458A-A520-063B82C11E5A}"/>
          </ac:spMkLst>
        </pc:spChg>
        <pc:spChg chg="add">
          <ac:chgData name="BOLIVER, VIKKI" userId="9727c45b-ba89-4d3c-b3d7-8d7b27f1455c" providerId="ADAL" clId="{9B4A446E-E5CA-4D00-8400-BB785A9ED1C7}" dt="2022-11-14T17:01:03.091" v="1215" actId="26606"/>
          <ac:spMkLst>
            <pc:docMk/>
            <pc:sldMk cId="3077307242" sldId="262"/>
            <ac:spMk id="8" creationId="{E49CC64F-7275-4E33-961B-0C5CDC439875}"/>
          </ac:spMkLst>
        </pc:spChg>
        <pc:picChg chg="add">
          <ac:chgData name="BOLIVER, VIKKI" userId="9727c45b-ba89-4d3c-b3d7-8d7b27f1455c" providerId="ADAL" clId="{9B4A446E-E5CA-4D00-8400-BB785A9ED1C7}" dt="2022-11-14T17:01:03.091" v="1215" actId="26606"/>
          <ac:picMkLst>
            <pc:docMk/>
            <pc:sldMk cId="3077307242" sldId="262"/>
            <ac:picMk id="4" creationId="{1D3B0325-7EF7-129C-A832-E39F2AEF6B9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24B6-9D9F-4C0F-B485-FDD42F802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1AAAE-978F-4ADA-A27F-A6E37AE4D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B2221-DEB3-4956-8EEF-421235B3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EF23-AB27-4844-9112-29203257815F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2F3F3-29B7-4F44-B0C6-38DC57E56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D21F8-97A4-4B06-A8A2-00A1D0B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E57-049A-4410-9FFB-33AD683FA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06B8-537A-48EB-B377-8E752E7D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C371E-947E-4F55-86FD-F1C72E580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E57F4-1AA6-4056-8DE2-BC86A91D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EF23-AB27-4844-9112-29203257815F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503D4-F402-4994-BF3C-D26069BAA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1AA14-C2C3-47E1-AB1B-F001EB69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E57-049A-4410-9FFB-33AD683FA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54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6132AD-7C3A-4BA7-A797-7E9BACC42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13CB0-5545-4E4A-8683-9D9A3F4A2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F2B89-EA33-4B00-A57E-46EE2DDF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EF23-AB27-4844-9112-29203257815F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1F4A0-9A40-4671-82D3-70C81FB7D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6E44E-1F60-4D8B-95A9-4FA16E9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E57-049A-4410-9FFB-33AD683FA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66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F904-2C30-4924-933A-F42E579E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7F5AB-72A3-4447-A14B-451248CD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8991C-4D75-4725-A9DB-DFD863374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EF23-AB27-4844-9112-29203257815F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E03D5-F0B7-43DA-A2C7-311C27EC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09F8-5392-4A28-91E3-66BF27F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E57-049A-4410-9FFB-33AD683FA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39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8942-95D4-4274-B145-9934FE8A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B96F1-3825-4F94-8A9A-FFA6C6A35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0CF80-08BD-4F2B-9677-38630409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EF23-AB27-4844-9112-29203257815F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04CF-6AEE-4C19-95ED-6C5250D8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CFCC3-2863-4305-A5C5-D0154D6D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E57-049A-4410-9FFB-33AD683FA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7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5D59-15E4-4570-BFFA-0C7072D5A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CC7BA-A03F-4E92-A4A8-26157DFAD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C9880-7045-4A5F-A1BD-42C010CE1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F8962-7D78-4A14-A2B3-BB770D0E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EF23-AB27-4844-9112-29203257815F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57DBD-6B64-44FA-8A0F-0FE066B6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D84A3-2C04-4251-B962-4B59671C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E57-049A-4410-9FFB-33AD683FA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84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EDE8-61C5-4484-A6C6-0FA2D0EA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3335E-7088-4E50-8DDC-6A7703073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EAFA0-13AB-4804-A29D-C18E23033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0DE92-4C68-4EC1-B855-624DFEF32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5A14D-F8B5-497F-A5B9-CA248C6EB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2DD306-DCF6-42F5-865A-CBFCF9AA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EF23-AB27-4844-9112-29203257815F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F7AD3-929B-458B-8712-D466BEC0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06782D-BDF3-4E37-A1D8-1B1FB841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E57-049A-4410-9FFB-33AD683FA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12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E9BC-B517-417D-9582-78BFC479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345E4-557E-4DD1-BFEE-299DAF7B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EF23-AB27-4844-9112-29203257815F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0D438-D992-45B4-89F8-80588014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33770-765C-4D06-A5BC-CB256E6D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E57-049A-4410-9FFB-33AD683FA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59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AB1DD-F24B-47EF-BAD5-8AF4E4DF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EF23-AB27-4844-9112-29203257815F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CE430-64E5-48FE-9A5F-BC154EAF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F5717-80DF-4064-BDA1-C807714F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E57-049A-4410-9FFB-33AD683FA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18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F7B20-05BA-4571-824B-94C9B559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B747E-A46B-470B-A131-6ECCC6E71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49D2B-1861-439A-A51B-7EB81E4FF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2C05F-62E8-4D38-92F9-7909F318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EF23-AB27-4844-9112-29203257815F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D506F-5DC8-403D-9685-C1E4A2F6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97E15-40A7-4EFB-AC42-CB673DA7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E57-049A-4410-9FFB-33AD683FA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1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937EC-5B18-4C28-B973-07390710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6197E-5D55-4F38-A16B-685D31EDE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BEEA9-A47B-4C58-8E7A-7523A051B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F9E68-BFC4-434B-8C4D-84988962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EF23-AB27-4844-9112-29203257815F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76D16-1E79-4100-A6F4-5D0E3777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A5174-A971-4195-B04D-CBEB173D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E57-049A-4410-9FFB-33AD683FA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07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6171D-BB62-4F93-9C06-F2F1A09D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15311-4DF9-422F-9A4B-825AF741E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52FFE-D2D0-483C-AEB2-1C1BF0CF6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1EF23-AB27-4844-9112-29203257815F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6CDDA-107E-4567-B992-08BFE230C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46595-4540-4B21-B876-93005B0E9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DE57-049A-4410-9FFB-33AD683FA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57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s.metadata.works/browser/dataset?id=40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overnment/publications/data-specifications-for-grade-data-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accreditationservice.ons.gov.uk/ons/ONS_registration.ofml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www.ons.gov.uk/aboutus/whatwedo/statistics/requestingstatistics/secureresearchservice/becomeanaccreditedresearch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s.gov.uk/file?uri=/aboutus/whatwedo/statistics/requestingstatistics/approvedresearcherscheme/onsaccreditedresearcherdeclarationv1.0.pdf" TargetMode="External"/><Relationship Id="rId5" Type="http://schemas.openxmlformats.org/officeDocument/2006/relationships/hyperlink" Target="https://www.ons.gov.uk/aboutus/whatwedo/statistics/requestingstatistics/approvedresearcherscheme#the-five-safes" TargetMode="External"/><Relationship Id="rId4" Type="http://schemas.openxmlformats.org/officeDocument/2006/relationships/hyperlink" Target="https://ukdataservice.ac.uk/training-event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aboutus/whatwedo/statistics/requestingstatistics/secureresearchservice/applyforanaccreditedresearchprojec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s.gov.uk/aboutus/whatwedo/statistics/requestingstatistics/secureresearchservice/gettingyourresearchoutputsapprov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ikki.boliver@durham.ac.u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drn.webspace.durham.ac.uk/" TargetMode="External"/><Relationship Id="rId4" Type="http://schemas.openxmlformats.org/officeDocument/2006/relationships/hyperlink" Target="mailto:charlotte.branchu@liverpool.ac.u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74A6-7155-4163-ACB3-F54EB4B7D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0" y="2008186"/>
            <a:ext cx="9144000" cy="2144714"/>
          </a:xfrm>
          <a:solidFill>
            <a:schemeClr val="accent5">
              <a:lumMod val="40000"/>
              <a:lumOff val="60000"/>
            </a:schemeClr>
          </a:solidFill>
          <a:effectLst>
            <a:softEdge rad="317500"/>
          </a:effectLst>
        </p:spPr>
        <p:txBody>
          <a:bodyPr anchor="ctr"/>
          <a:lstStyle/>
          <a:p>
            <a:r>
              <a:rPr lang="en-GB" dirty="0"/>
              <a:t>Accessing UCAS data for research purposes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9E5EE-B412-495A-B071-3BB8B2150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1896" y="4276240"/>
            <a:ext cx="7328452" cy="1648310"/>
          </a:xfrm>
          <a:solidFill>
            <a:schemeClr val="accent5">
              <a:lumMod val="40000"/>
              <a:lumOff val="60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UCAS Data Researchers Network (UDRN) webinar</a:t>
            </a:r>
          </a:p>
          <a:p>
            <a:r>
              <a:rPr lang="en-GB" dirty="0"/>
              <a:t>15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</a:p>
        </p:txBody>
      </p:sp>
    </p:spTree>
    <p:extLst>
      <p:ext uri="{BB962C8B-B14F-4D97-AF65-F5344CB8AC3E}">
        <p14:creationId xmlns:p14="http://schemas.microsoft.com/office/powerpoint/2010/main" val="120794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55782-D5C6-4F45-8BC9-C56150E8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4368602" cy="718240"/>
          </a:xfrm>
        </p:spPr>
        <p:txBody>
          <a:bodyPr anchor="b">
            <a:normAutofit/>
          </a:bodyPr>
          <a:lstStyle/>
          <a:p>
            <a:r>
              <a:rPr lang="en-GB" sz="4000" dirty="0"/>
              <a:t>This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C1B6-E380-4573-936E-4271AA7B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1485900"/>
            <a:ext cx="3896408" cy="4707667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GB" sz="2000" dirty="0"/>
              <a:t>UCAS data available to researchers via SRS</a:t>
            </a:r>
          </a:p>
          <a:p>
            <a:pPr marL="514350" indent="-514350">
              <a:buAutoNum type="arabicPeriod"/>
            </a:pPr>
            <a:endParaRPr lang="en-GB" sz="2000" dirty="0"/>
          </a:p>
          <a:p>
            <a:pPr marL="514350" indent="-514350">
              <a:buAutoNum type="arabicPeriod"/>
            </a:pPr>
            <a:r>
              <a:rPr lang="en-GB" sz="2000" dirty="0"/>
              <a:t>Becoming an SRS accredited researcher</a:t>
            </a:r>
          </a:p>
          <a:p>
            <a:pPr marL="514350" indent="-514350">
              <a:buAutoNum type="arabicPeriod"/>
            </a:pPr>
            <a:endParaRPr lang="en-GB" sz="2000" dirty="0"/>
          </a:p>
          <a:p>
            <a:pPr marL="514350" indent="-514350">
              <a:buAutoNum type="arabicPeriod"/>
            </a:pPr>
            <a:r>
              <a:rPr lang="en-GB" sz="2000" dirty="0"/>
              <a:t>Applying for and accessing data through SRS</a:t>
            </a:r>
          </a:p>
          <a:p>
            <a:pPr marL="514350" indent="-514350">
              <a:buAutoNum type="arabicPeriod"/>
            </a:pPr>
            <a:endParaRPr lang="en-GB" sz="2000" dirty="0"/>
          </a:p>
          <a:p>
            <a:pPr marL="514350" indent="-514350">
              <a:buAutoNum type="arabicPeriod"/>
            </a:pPr>
            <a:r>
              <a:rPr lang="en-GB" sz="2000" dirty="0"/>
              <a:t>Getting involved with the UCAS Data Researchers Network (UDRN)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CA9259C-DF92-4D32-A2DD-7E3CD4582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r="2189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965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18B-EEB0-481E-92B2-C7C66D70A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652" y="403275"/>
            <a:ext cx="560922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UCAS data available to researchers via SRS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Pastel graduation caps">
            <a:extLst>
              <a:ext uri="{FF2B5EF4-FFF2-40B4-BE49-F238E27FC236}">
                <a16:creationId xmlns:a16="http://schemas.microsoft.com/office/drawing/2014/main" id="{5EA2A847-7DC5-4A22-A090-2A93BD5F9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r="22801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7F2CD-E321-40C9-B0A6-C3E82C36E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653" y="1981201"/>
            <a:ext cx="6014222" cy="367373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UCAS data for 2007 through to most recent cycle available here: </a:t>
            </a:r>
            <a:r>
              <a:rPr lang="en-GB" sz="2000" dirty="0">
                <a:solidFill>
                  <a:schemeClr val="bg1"/>
                </a:solidFill>
                <a:hlinkClick r:id="rId3"/>
              </a:rPr>
              <a:t>https://ons.metadata.works/browser/dataset?id=406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chemeClr val="bg1"/>
                </a:solidFill>
                <a:effectLst/>
              </a:rPr>
              <a:t>The data include variables relating to qualifications obtained and grades expected, socio-economic group, ethnic group, region of residence, Index of Multiple Deprivation, Entry year, Course Identifier, Subject group, Higher Education provider, Higher Education provider decision.</a:t>
            </a: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Also GRADE data which links Ofqual-NPD-UCAS data for 2017-2020: </a:t>
            </a:r>
            <a:r>
              <a:rPr lang="en-GB" sz="2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https://www.gov.uk/government/publications/data-specifications-for-grade-data-sharing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101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3E5E-8809-4B7C-82F5-D0080B3F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31825"/>
            <a:ext cx="5314536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Becoming an SRS accredited researcher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5B803-6DC2-458A-A520-063B82C11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41040"/>
            <a:ext cx="6115049" cy="337592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Overview of SRS accreditation process available here:</a:t>
            </a:r>
            <a:r>
              <a:rPr lang="en-GB" sz="2000" dirty="0"/>
              <a:t> </a:t>
            </a:r>
            <a:r>
              <a:rPr lang="en-US" sz="1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https://www.ons.gov.uk/aboutus/whatwedo/statistics/requestingstatistics/secureresearchservice/becomeanaccreditedresearcher</a:t>
            </a:r>
            <a:endParaRPr lang="en-GB" sz="1400" dirty="0"/>
          </a:p>
          <a:p>
            <a:pPr marL="0" indent="0">
              <a:buNone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Sign up to the Research Accreditation Service here: </a:t>
            </a:r>
            <a:r>
              <a:rPr lang="en-US" sz="1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https://researchaccreditationservice.ons.gov.uk/ons/ONS_registration.ofml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Book ‘safe researcher’ training here: </a:t>
            </a:r>
            <a:r>
              <a:rPr lang="en-US" sz="1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https://ukdataservice.ac.uk/training-events/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Pre-reading material – The ‘Five Safes’ Framework: </a:t>
            </a:r>
            <a:r>
              <a:rPr lang="en-US" sz="1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https://www.ons.gov.uk/aboutus/whatwedo/statistics/requestingstatistics/approvedresearcherscheme#the-five-safes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Attend the course &amp; sign a declaration of attendance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Sign accredited researcher access declaration: 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https://www.ons.gov.uk/file?uri=/aboutus/whatwedo/statistics/requestingstatistics/approvedresearcherscheme/onsaccreditedresearcherdeclarationv1.0.pdf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Pass the test &amp; receive your accreditation</a:t>
            </a:r>
            <a:endParaRPr lang="en-GB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5" name="Freeform: Shape 207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What is the Five Safes framework? — UK Data Service">
            <a:extLst>
              <a:ext uri="{FF2B5EF4-FFF2-40B4-BE49-F238E27FC236}">
                <a16:creationId xmlns:a16="http://schemas.microsoft.com/office/drawing/2014/main" id="{326811B2-B174-4653-9905-FD662AEF5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" r="1279" b="-2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101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3E5E-8809-4B7C-82F5-D0080B3F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51" y="164145"/>
            <a:ext cx="6343650" cy="131389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Applying for and accessing data through SRS</a:t>
            </a:r>
          </a:p>
        </p:txBody>
      </p:sp>
      <p:sp>
        <p:nvSpPr>
          <p:cNvPr id="3079" name="Freeform: Shape 307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andle with Care: Sending Data Securely">
            <a:extLst>
              <a:ext uri="{FF2B5EF4-FFF2-40B4-BE49-F238E27FC236}">
                <a16:creationId xmlns:a16="http://schemas.microsoft.com/office/drawing/2014/main" id="{64B7338F-66D1-4604-A1A0-3EE2D9FD0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9" r="5138" b="2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5B803-6DC2-458A-A520-063B82C11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051" y="1762125"/>
            <a:ext cx="6343650" cy="3788038"/>
          </a:xfrm>
        </p:spPr>
        <p:txBody>
          <a:bodyPr anchor="t">
            <a:noAutofit/>
          </a:bodyPr>
          <a:lstStyle/>
          <a:p>
            <a:pPr marL="342900" lvl="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for an accredited research project using the forms available here: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https://www.ons.gov.uk/aboutus/whatwedo/statistics/requestingstatistics/secureresearchservice/applyforanaccreditedresearchproject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AutoNum type="arabicPeriod"/>
            </a:pP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Wait for 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approval…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Post-approval, access your data securely via: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dedicated SRS access computer at your org.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Safepod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request for homeworking</a:t>
            </a:r>
          </a:p>
          <a:p>
            <a:pPr marL="342900" lvl="0" indent="-342900">
              <a:buAutoNum type="arabicPeriod"/>
            </a:pP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en-GB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 have analysed your data, ge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your outputs approved for release: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https://www.ons.gov.uk/aboutus/whatwedo/statistics/requestingstatistics/secureresearchservice/gettingyourresearchoutputsapproved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06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 shot of a representation of networks with stick figures.">
            <a:extLst>
              <a:ext uri="{FF2B5EF4-FFF2-40B4-BE49-F238E27FC236}">
                <a16:creationId xmlns:a16="http://schemas.microsoft.com/office/drawing/2014/main" id="{4AE2149D-6123-4937-9D96-84EB6A240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0" r="4477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03E5E-8809-4B7C-82F5-D0080B3F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8" y="256588"/>
            <a:ext cx="5437101" cy="1325563"/>
          </a:xfrm>
        </p:spPr>
        <p:txBody>
          <a:bodyPr>
            <a:normAutofit/>
          </a:bodyPr>
          <a:lstStyle/>
          <a:p>
            <a:r>
              <a:rPr lang="en-GB" sz="3100" dirty="0"/>
              <a:t>UCAS Data Researchers Network (UDRN)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5B803-6DC2-458A-A520-063B82C11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1838739"/>
            <a:ext cx="5000721" cy="421492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000" b="0" i="0" dirty="0">
                <a:effectLst/>
              </a:rPr>
              <a:t>For previous, current and prospective users of UCAS data interested in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b="0" i="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0" i="0" dirty="0">
                <a:effectLst/>
              </a:rPr>
              <a:t> exploring ideas for research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0" i="0" dirty="0">
                <a:effectLst/>
              </a:rPr>
              <a:t> identifying research synergies and potential </a:t>
            </a:r>
            <a:r>
              <a:rPr lang="en-GB" sz="2000" i="0" dirty="0">
                <a:effectLst/>
              </a:rPr>
              <a:t>collaborations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0" i="0" dirty="0">
                <a:effectLst/>
              </a:rPr>
              <a:t>sharing research findings with each other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d</a:t>
            </a:r>
            <a:r>
              <a:rPr lang="en-GB" sz="2000" b="0" i="0" dirty="0">
                <a:effectLst/>
              </a:rPr>
              <a:t>isseminating findings to higher education policy makers &amp; practitioners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vikki.boliver@durham.ac.uk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>
                <a:hlinkClick r:id="rId4"/>
              </a:rPr>
              <a:t>charlotte.branchu@liverpool.ac.uk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hlinkClick r:id="rId5"/>
              </a:rPr>
              <a:t>https://udrn.webspace.durham.ac.uk/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6092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3E5E-8809-4B7C-82F5-D0080B3F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19974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Q&amp;A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id="{1D3B0325-7EF7-129C-A832-E39F2AEF6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00" r="1935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7307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491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Accessing UCAS data for research purposes</vt:lpstr>
      <vt:lpstr>This webinar</vt:lpstr>
      <vt:lpstr>UCAS data available to researchers via SRS</vt:lpstr>
      <vt:lpstr>Becoming an SRS accredited researcher</vt:lpstr>
      <vt:lpstr>Applying for and accessing data through SRS</vt:lpstr>
      <vt:lpstr>UCAS Data Researchers Network (UDRN)</vt:lpstr>
      <vt:lpstr>Q&amp;A </vt:lpstr>
    </vt:vector>
  </TitlesOfParts>
  <Company>Durham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UCAS data for research purposes</dc:title>
  <dc:creator>BOLIVER, VIKKI</dc:creator>
  <cp:lastModifiedBy>BOLIVER, VIKKI</cp:lastModifiedBy>
  <cp:revision>1</cp:revision>
  <dcterms:created xsi:type="dcterms:W3CDTF">2022-11-14T10:16:42Z</dcterms:created>
  <dcterms:modified xsi:type="dcterms:W3CDTF">2022-11-15T12:16:01Z</dcterms:modified>
</cp:coreProperties>
</file>